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notesMasterIdLst>
    <p:notesMasterId r:id="rId10"/>
  </p:notesMasterIdLst>
  <p:sldIdLst>
    <p:sldId id="257" r:id="rId2"/>
    <p:sldId id="259" r:id="rId3"/>
    <p:sldId id="266" r:id="rId4"/>
    <p:sldId id="258" r:id="rId5"/>
    <p:sldId id="260" r:id="rId6"/>
    <p:sldId id="267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E5AAF-DF91-45BE-A108-9D3EE72B27B7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19D6B-20D9-44EE-8E9D-D588AEE6D51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66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19D6B-20D9-44EE-8E9D-D588AEE6D51A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8257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4832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57425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7332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0938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25386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9779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32863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76578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4318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6190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148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2515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5364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13360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57903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4810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739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3B9E53-27C1-481F-8C5B-C9A7A605692B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6977977-BF4D-4329-A8CB-A24E56587A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3568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1.jpe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C83042F-47F8-4CF9-A026-346427F861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Guess the word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0034241"/>
      </p:ext>
    </p:extLst>
  </p:cSld>
  <p:clrMapOvr>
    <a:masterClrMapping/>
  </p:clrMapOvr>
  <p:transition spd="slow" advTm="2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3D0C504-D27A-447A-92DD-B4817699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2000" cy="1508760"/>
          </a:xfrm>
        </p:spPr>
        <p:txBody>
          <a:bodyPr/>
          <a:lstStyle/>
          <a:p>
            <a:pPr algn="ctr"/>
            <a:r>
              <a:rPr lang="bg-BG" noProof="1">
                <a:ea typeface="+mj-lt"/>
                <a:cs typeface="+mj-lt"/>
              </a:rPr>
              <a:t>Participant</a:t>
            </a:r>
            <a:r>
              <a:rPr lang="en-US" noProof="1">
                <a:ea typeface="+mj-lt"/>
                <a:cs typeface="+mj-lt"/>
              </a:rPr>
              <a:t>s</a:t>
            </a:r>
            <a:endParaRPr lang="bg-BG"/>
          </a:p>
        </p:txBody>
      </p:sp>
      <p:pic>
        <p:nvPicPr>
          <p:cNvPr id="7" name="Контейнер за съдържание 6" descr="Картина, която съдържа стена, лице, закрито, позиращ&#10;&#10;Описанието е генерирано автоматично">
            <a:extLst>
              <a:ext uri="{FF2B5EF4-FFF2-40B4-BE49-F238E27FC236}">
                <a16:creationId xmlns:a16="http://schemas.microsoft.com/office/drawing/2014/main" id="{B90B407D-04A9-46A1-BEBB-BBF8DE81D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258" y="1973791"/>
            <a:ext cx="1570821" cy="1570821"/>
          </a:xfrm>
        </p:spPr>
      </p:pic>
      <p:pic>
        <p:nvPicPr>
          <p:cNvPr id="9" name="Картина 8" descr="Картина, която съдържа текст, стена, лице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32D67765-C958-4166-B892-5BDD429A0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983" y="1992012"/>
            <a:ext cx="1569419" cy="1569419"/>
          </a:xfrm>
          <a:prstGeom prst="rect">
            <a:avLst/>
          </a:prstGeom>
        </p:spPr>
      </p:pic>
      <p:pic>
        <p:nvPicPr>
          <p:cNvPr id="11" name="Картина 10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2A9434E7-6378-4D8B-A51F-376E1C1F1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8" y="1973791"/>
            <a:ext cx="1570822" cy="1570822"/>
          </a:xfrm>
          <a:prstGeom prst="rect">
            <a:avLst/>
          </a:prstGeom>
        </p:spPr>
      </p:pic>
      <p:pic>
        <p:nvPicPr>
          <p:cNvPr id="13" name="Картина 12" descr="Картина, която съдържа стена, лице, дрехи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9D7680B6-633A-43FD-87E4-186DB26F3D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20" y="1973791"/>
            <a:ext cx="1569420" cy="1569420"/>
          </a:xfrm>
          <a:prstGeom prst="rect">
            <a:avLst/>
          </a:prstGeom>
        </p:spPr>
      </p:pic>
      <p:pic>
        <p:nvPicPr>
          <p:cNvPr id="15" name="Картина 14" descr="Картина, която съдържа стена, дрехи, лице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B6CF87AD-70AB-4080-B56B-C957C31581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01" y="1973791"/>
            <a:ext cx="1569420" cy="1569420"/>
          </a:xfrm>
          <a:prstGeom prst="rect">
            <a:avLst/>
          </a:prstGeom>
        </p:spPr>
      </p:pic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5A7BDE68-78CB-4519-8126-1A78E2AB38D6}"/>
              </a:ext>
            </a:extLst>
          </p:cNvPr>
          <p:cNvSpPr txBox="1"/>
          <p:nvPr/>
        </p:nvSpPr>
        <p:spPr>
          <a:xfrm>
            <a:off x="2894179" y="3934686"/>
            <a:ext cx="156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Kaloyan Pazlamachev IX B</a:t>
            </a:r>
            <a:endParaRPr lang="bg-BG" sz="1200"/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62C4BEE-F14C-45E9-AC60-F4DE1E4BCB14}"/>
              </a:ext>
            </a:extLst>
          </p:cNvPr>
          <p:cNvSpPr txBox="1"/>
          <p:nvPr/>
        </p:nvSpPr>
        <p:spPr>
          <a:xfrm>
            <a:off x="524937" y="3934686"/>
            <a:ext cx="156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Kamelya </a:t>
            </a:r>
          </a:p>
          <a:p>
            <a:pPr algn="ctr"/>
            <a:r>
              <a:rPr lang="en-US" sz="1200"/>
              <a:t>Yaneva IX G</a:t>
            </a:r>
            <a:endParaRPr lang="bg-BG" sz="1200"/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307189B6-EA80-45DD-83DC-A10B4EAC74F6}"/>
              </a:ext>
            </a:extLst>
          </p:cNvPr>
          <p:cNvSpPr txBox="1"/>
          <p:nvPr/>
        </p:nvSpPr>
        <p:spPr>
          <a:xfrm>
            <a:off x="5263421" y="3934686"/>
            <a:ext cx="1569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Vesela</a:t>
            </a:r>
          </a:p>
          <a:p>
            <a:pPr algn="ctr"/>
            <a:r>
              <a:rPr lang="en-US" sz="1200"/>
              <a:t>Dekova IX A</a:t>
            </a:r>
            <a:endParaRPr lang="bg-BG" sz="1200"/>
          </a:p>
        </p:txBody>
      </p:sp>
      <p:sp>
        <p:nvSpPr>
          <p:cNvPr id="19" name="Текстово поле 18">
            <a:extLst>
              <a:ext uri="{FF2B5EF4-FFF2-40B4-BE49-F238E27FC236}">
                <a16:creationId xmlns:a16="http://schemas.microsoft.com/office/drawing/2014/main" id="{69B495B9-C5C9-487F-9788-70EAA10CB570}"/>
              </a:ext>
            </a:extLst>
          </p:cNvPr>
          <p:cNvSpPr txBox="1"/>
          <p:nvPr/>
        </p:nvSpPr>
        <p:spPr>
          <a:xfrm>
            <a:off x="7638259" y="3934686"/>
            <a:ext cx="156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Andrey</a:t>
            </a:r>
          </a:p>
          <a:p>
            <a:pPr algn="ctr"/>
            <a:r>
              <a:rPr lang="en-US" sz="1200"/>
              <a:t>Andreev IX G</a:t>
            </a:r>
            <a:endParaRPr lang="bg-BG" sz="1200"/>
          </a:p>
        </p:txBody>
      </p:sp>
      <p:sp>
        <p:nvSpPr>
          <p:cNvPr id="20" name="Текстово поле 19">
            <a:extLst>
              <a:ext uri="{FF2B5EF4-FFF2-40B4-BE49-F238E27FC236}">
                <a16:creationId xmlns:a16="http://schemas.microsoft.com/office/drawing/2014/main" id="{9AE1842B-DF01-42C0-9867-68C673B59A81}"/>
              </a:ext>
            </a:extLst>
          </p:cNvPr>
          <p:cNvSpPr txBox="1"/>
          <p:nvPr/>
        </p:nvSpPr>
        <p:spPr>
          <a:xfrm>
            <a:off x="10007501" y="3934686"/>
            <a:ext cx="156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Petya</a:t>
            </a:r>
          </a:p>
          <a:p>
            <a:pPr algn="ctr"/>
            <a:r>
              <a:rPr lang="en-US" sz="1200"/>
              <a:t>Petkova IX V</a:t>
            </a:r>
          </a:p>
        </p:txBody>
      </p:sp>
      <p:pic>
        <p:nvPicPr>
          <p:cNvPr id="3" name="second slide">
            <a:hlinkClick r:id="" action="ppaction://media"/>
            <a:extLst>
              <a:ext uri="{FF2B5EF4-FFF2-40B4-BE49-F238E27FC236}">
                <a16:creationId xmlns:a16="http://schemas.microsoft.com/office/drawing/2014/main" id="{29CCE385-CEFD-4288-BF3A-F4A91E504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4941" y="55718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17289"/>
      </p:ext>
    </p:extLst>
  </p:cSld>
  <p:clrMapOvr>
    <a:masterClrMapping/>
  </p:clrMapOvr>
  <p:transition spd="slow" advClick="0" advTm="2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A466803-3868-488D-8C29-B9043FBC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Everyone’s work</a:t>
            </a:r>
            <a:endParaRPr lang="bg-BG"/>
          </a:p>
        </p:txBody>
      </p:sp>
      <p:pic>
        <p:nvPicPr>
          <p:cNvPr id="4" name="Third slide">
            <a:hlinkClick r:id="" action="ppaction://media"/>
            <a:extLst>
              <a:ext uri="{FF2B5EF4-FFF2-40B4-BE49-F238E27FC236}">
                <a16:creationId xmlns:a16="http://schemas.microsoft.com/office/drawing/2014/main" id="{055B9EDE-59B5-43A0-9CFF-CA53FDE20A57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995" y="5651988"/>
            <a:ext cx="609600" cy="609600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AB0EC6D-2F70-49AB-B3D6-95507254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21" y="1580050"/>
            <a:ext cx="4304310" cy="43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702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1000">
        <p14:pan dir="u"/>
      </p:transition>
    </mc:Choice>
    <mc:Fallback>
      <p:transition spd="slow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F06F2AB-16CF-46C4-88B3-D725F4519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Theme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8BCB9364-C296-4B3E-B40C-9474FBD5E8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1" r="3" b="3"/>
          <a:stretch/>
        </p:blipFill>
        <p:spPr>
          <a:xfrm>
            <a:off x="1380489" y="1438360"/>
            <a:ext cx="5562032" cy="3835314"/>
          </a:xfrm>
          <a:prstGeom prst="rect">
            <a:avLst/>
          </a:prstGeom>
        </p:spPr>
      </p:pic>
      <p:pic>
        <p:nvPicPr>
          <p:cNvPr id="3" name="fourth slide">
            <a:hlinkClick r:id="" action="ppaction://media"/>
            <a:extLst>
              <a:ext uri="{FF2B5EF4-FFF2-40B4-BE49-F238E27FC236}">
                <a16:creationId xmlns:a16="http://schemas.microsoft.com/office/drawing/2014/main" id="{DCB423D6-A0B1-4700-BC8D-56FE9ACAA3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27079" y="57468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44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4000">
        <p:cover/>
      </p:transition>
    </mc:Choice>
    <mc:Fallback>
      <p:transition spd="slow" advClick="0" advTm="44000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216CD01-E41B-4C8E-8D03-E3B6CE197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12192000" cy="1508760"/>
          </a:xfrm>
        </p:spPr>
        <p:txBody>
          <a:bodyPr/>
          <a:lstStyle/>
          <a:p>
            <a:pPr algn="ctr"/>
            <a:r>
              <a:rPr lang="en-US"/>
              <a:t>Used technologies</a:t>
            </a:r>
            <a:endParaRPr lang="bg-BG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C093F3A3-942C-4D8A-97B7-C7E87C5EA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97927">
            <a:off x="10168293" y="4534379"/>
            <a:ext cx="1453255" cy="1351527"/>
          </a:xfrm>
          <a:prstGeom prst="rect">
            <a:avLst/>
          </a:prstGeom>
        </p:spPr>
      </p:pic>
      <p:pic>
        <p:nvPicPr>
          <p:cNvPr id="1026" name="Picture 2" descr="Резултат с изображение за „word“">
            <a:extLst>
              <a:ext uri="{FF2B5EF4-FFF2-40B4-BE49-F238E27FC236}">
                <a16:creationId xmlns:a16="http://schemas.microsoft.com/office/drawing/2014/main" id="{B4D06633-D97C-4E0E-99C1-D4B0E145E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9956">
            <a:off x="7662447" y="2870622"/>
            <a:ext cx="2087339" cy="177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Резултат с изображение за „c++“">
            <a:extLst>
              <a:ext uri="{FF2B5EF4-FFF2-40B4-BE49-F238E27FC236}">
                <a16:creationId xmlns:a16="http://schemas.microsoft.com/office/drawing/2014/main" id="{732BC5FB-BF42-4210-B193-5DC8D6D1F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0481E77-290E-4B56-865F-000E82CEE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03702">
            <a:off x="4248840" y="4185366"/>
            <a:ext cx="1601836" cy="1800756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11ECDAF0-5648-4807-9DD6-52F29AC28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12814">
            <a:off x="9934383" y="1285773"/>
            <a:ext cx="1688206" cy="1572278"/>
          </a:xfrm>
          <a:prstGeom prst="rect">
            <a:avLst/>
          </a:prstGeom>
        </p:spPr>
      </p:pic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B60EC046-DE54-4238-BF1F-6EE88061D7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869" t="10576" r="12176" b="12276"/>
          <a:stretch/>
        </p:blipFill>
        <p:spPr>
          <a:xfrm rot="20742706">
            <a:off x="839629" y="1768412"/>
            <a:ext cx="1165900" cy="1130320"/>
          </a:xfrm>
          <a:prstGeom prst="rect">
            <a:avLst/>
          </a:prstGeom>
        </p:spPr>
      </p:pic>
      <p:pic>
        <p:nvPicPr>
          <p:cNvPr id="2050" name="Picture 2" descr="Visual Studio IDE, Code Editor, Azure DevOps, &amp; App Center - Visual Studio">
            <a:extLst>
              <a:ext uri="{FF2B5EF4-FFF2-40B4-BE49-F238E27FC236}">
                <a16:creationId xmlns:a16="http://schemas.microsoft.com/office/drawing/2014/main" id="{82B8772F-579E-4ED9-BAA4-83EAB8B2D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7" t="10010" r="10523" b="12462"/>
          <a:stretch/>
        </p:blipFill>
        <p:spPr bwMode="auto">
          <a:xfrm rot="19789447">
            <a:off x="1387535" y="3816718"/>
            <a:ext cx="1732504" cy="16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eatures | GitHub · GitHub">
            <a:extLst>
              <a:ext uri="{FF2B5EF4-FFF2-40B4-BE49-F238E27FC236}">
                <a16:creationId xmlns:a16="http://schemas.microsoft.com/office/drawing/2014/main" id="{ECE8D3BB-4E58-4427-86AF-3B26B7FD1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1" t="3329" r="25522" b="-195"/>
          <a:stretch/>
        </p:blipFill>
        <p:spPr bwMode="auto">
          <a:xfrm rot="1551377">
            <a:off x="5688580" y="2042310"/>
            <a:ext cx="1482548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fifth slide">
            <a:hlinkClick r:id="" action="ppaction://media"/>
            <a:extLst>
              <a:ext uri="{FF2B5EF4-FFF2-40B4-BE49-F238E27FC236}">
                <a16:creationId xmlns:a16="http://schemas.microsoft.com/office/drawing/2014/main" id="{37E52FFF-3D41-48A6-9E27-7D2DED6E3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40549" y="56612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63494"/>
      </p:ext>
    </p:extLst>
  </p:cSld>
  <p:clrMapOvr>
    <a:masterClrMapping/>
  </p:clrMapOvr>
  <p:transition spd="med" advTm="13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EF0E9B5-9909-4435-AF03-050F2BE2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spc="150"/>
              <a:t>Organization time</a:t>
            </a:r>
            <a:endParaRPr lang="bg-BG" sz="2800"/>
          </a:p>
        </p:txBody>
      </p:sp>
      <p:pic>
        <p:nvPicPr>
          <p:cNvPr id="1028" name="Picture 7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9A34D9-D52B-432F-B42E-A2B740AB2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r="6426"/>
          <a:stretch/>
        </p:blipFill>
        <p:spPr bwMode="auto">
          <a:xfrm>
            <a:off x="5225143" y="799914"/>
            <a:ext cx="5779325" cy="525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ixth slide">
            <a:hlinkClick r:id="" action="ppaction://media"/>
            <a:extLst>
              <a:ext uri="{FF2B5EF4-FFF2-40B4-BE49-F238E27FC236}">
                <a16:creationId xmlns:a16="http://schemas.microsoft.com/office/drawing/2014/main" id="{0E1B3253-E6EB-49C1-8BEA-C037AD9665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6850" y="53316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6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00">
        <p14:prism isInverted="1"/>
      </p:transition>
    </mc:Choice>
    <mc:Fallback>
      <p:transition spd="slow" advTm="1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D1296CE-B0F1-4962-ACA6-B678E50F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of our project</a:t>
            </a:r>
            <a:endParaRPr lang="bg-BG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58CC75A-D562-4808-ABC6-BF43D277A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5681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D7E393B5-CD8B-44F6-A0D2-04B32605B90A}"/>
              </a:ext>
            </a:extLst>
          </p:cNvPr>
          <p:cNvSpPr txBox="1"/>
          <p:nvPr/>
        </p:nvSpPr>
        <p:spPr>
          <a:xfrm>
            <a:off x="3503676" y="2705725"/>
            <a:ext cx="51846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/>
              <a:t>Thanks For </a:t>
            </a:r>
          </a:p>
          <a:p>
            <a:pPr algn="ctr"/>
            <a:r>
              <a:rPr lang="en-US" sz="4400" b="1" i="1"/>
              <a:t>Your Attention</a:t>
            </a:r>
          </a:p>
        </p:txBody>
      </p:sp>
      <p:pic>
        <p:nvPicPr>
          <p:cNvPr id="3" name="eighth slide">
            <a:hlinkClick r:id="" action="ppaction://media"/>
            <a:extLst>
              <a:ext uri="{FF2B5EF4-FFF2-40B4-BE49-F238E27FC236}">
                <a16:creationId xmlns:a16="http://schemas.microsoft.com/office/drawing/2014/main" id="{5DBD6B69-907E-4544-9192-2A5A585C0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5818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7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6000">
        <p:fade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лоча">
  <a:themeElements>
    <a:clrScheme name="Плоча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Плоча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лоч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TM04033929[[fn=Плоча]]</Template>
  <TotalTime>428</TotalTime>
  <Words>41</Words>
  <Application>Microsoft Office PowerPoint</Application>
  <PresentationFormat>Широк екран</PresentationFormat>
  <Paragraphs>19</Paragraphs>
  <Slides>8</Slides>
  <Notes>1</Notes>
  <HiddenSlides>0</HiddenSlides>
  <MMClips>6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8</vt:i4>
      </vt:variant>
    </vt:vector>
  </HeadingPairs>
  <TitlesOfParts>
    <vt:vector size="12" baseType="lpstr">
      <vt:lpstr>Calibri</vt:lpstr>
      <vt:lpstr>Calisto MT</vt:lpstr>
      <vt:lpstr>Wingdings 2</vt:lpstr>
      <vt:lpstr>Плоча</vt:lpstr>
      <vt:lpstr>Guess the word</vt:lpstr>
      <vt:lpstr>Participants</vt:lpstr>
      <vt:lpstr>Everyone’s work</vt:lpstr>
      <vt:lpstr>Theme</vt:lpstr>
      <vt:lpstr>Used technologies</vt:lpstr>
      <vt:lpstr>Organization time</vt:lpstr>
      <vt:lpstr>Video of our project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(team name)</dc:title>
  <dc:creator>Калоян Пазламачев</dc:creator>
  <cp:lastModifiedBy>Калоян Пазламачев</cp:lastModifiedBy>
  <cp:revision>18</cp:revision>
  <dcterms:created xsi:type="dcterms:W3CDTF">2021-02-21T18:01:08Z</dcterms:created>
  <dcterms:modified xsi:type="dcterms:W3CDTF">2021-02-28T13:59:41Z</dcterms:modified>
</cp:coreProperties>
</file>